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5" r:id="rId18"/>
    <p:sldId id="317" r:id="rId19"/>
    <p:sldId id="277" r:id="rId20"/>
    <p:sldId id="286" r:id="rId21"/>
    <p:sldId id="301" r:id="rId22"/>
    <p:sldId id="287" r:id="rId23"/>
    <p:sldId id="282" r:id="rId24"/>
    <p:sldId id="295" r:id="rId25"/>
    <p:sldId id="294" r:id="rId26"/>
    <p:sldId id="280" r:id="rId27"/>
    <p:sldId id="288" r:id="rId28"/>
    <p:sldId id="312" r:id="rId29"/>
    <p:sldId id="316" r:id="rId30"/>
    <p:sldId id="269" r:id="rId31"/>
    <p:sldId id="311" r:id="rId32"/>
    <p:sldId id="315" r:id="rId33"/>
    <p:sldId id="270" r:id="rId34"/>
    <p:sldId id="313" r:id="rId35"/>
    <p:sldId id="314" r:id="rId36"/>
    <p:sldId id="335" r:id="rId37"/>
    <p:sldId id="336" r:id="rId38"/>
    <p:sldId id="337" r:id="rId39"/>
    <p:sldId id="338" r:id="rId40"/>
    <p:sldId id="339" r:id="rId41"/>
    <p:sldId id="340" r:id="rId42"/>
    <p:sldId id="347" r:id="rId43"/>
    <p:sldId id="348" r:id="rId44"/>
    <p:sldId id="349" r:id="rId45"/>
    <p:sldId id="343" r:id="rId46"/>
    <p:sldId id="344" r:id="rId47"/>
    <p:sldId id="345" r:id="rId48"/>
    <p:sldId id="346" r:id="rId4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maxima ~  \eta	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theoretical 2.13 T^(-3/4)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lots of degenerate states!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lots of degenerate states!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289050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70" y="1926590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rcRect l="1146" t="963" r="-1913" b="1451"/>
          <a:stretch>
            <a:fillRect/>
          </a:stretch>
        </p:blipFill>
        <p:spPr>
          <a:xfrm>
            <a:off x="345440" y="1607185"/>
            <a:ext cx="6422390" cy="4955540"/>
          </a:xfrm>
          <a:prstGeom prst="rect">
            <a:avLst/>
          </a:prstGeom>
        </p:spPr>
      </p:pic>
      <p:pic>
        <p:nvPicPr>
          <p:cNvPr id="3" name="Picture 2" descr="截屏2021-04-15 下午3.48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70" y="3248025"/>
            <a:ext cx="3820795" cy="570865"/>
          </a:xfrm>
          <a:prstGeom prst="rect">
            <a:avLst/>
          </a:prstGeom>
        </p:spPr>
      </p:pic>
      <p:pic>
        <p:nvPicPr>
          <p:cNvPr id="4" name="Picture 3" descr="截屏2021-04-15 下午3.49.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30" y="3837305"/>
            <a:ext cx="3949700" cy="495300"/>
          </a:xfrm>
          <a:prstGeom prst="rect">
            <a:avLst/>
          </a:prstGeom>
        </p:spPr>
      </p:pic>
      <p:pic>
        <p:nvPicPr>
          <p:cNvPr id="7" name="Picture 6" descr="截屏2021-04-15 下午3.50.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4551045"/>
            <a:ext cx="48018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X(iwn)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4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917700"/>
            <a:ext cx="5412740" cy="4353560"/>
          </a:xfrm>
          <a:prstGeom prst="rect">
            <a:avLst/>
          </a:prstGeom>
        </p:spPr>
      </p:pic>
      <p:pic>
        <p:nvPicPr>
          <p:cNvPr id="5" name="Picture 4" descr="截屏2021-04-13 下午12.52.14"/>
          <p:cNvPicPr>
            <a:picLocks noChangeAspect="1"/>
          </p:cNvPicPr>
          <p:nvPr/>
        </p:nvPicPr>
        <p:blipFill>
          <a:blip r:embed="rId3"/>
          <a:srcRect r="786"/>
          <a:stretch>
            <a:fillRect/>
          </a:stretch>
        </p:blipFill>
        <p:spPr>
          <a:xfrm>
            <a:off x="6324600" y="1917700"/>
            <a:ext cx="5309235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截屏2021-04-19 上午11.21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275715"/>
            <a:ext cx="6690360" cy="5283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1792605"/>
            <a:ext cx="5267960" cy="4352925"/>
          </a:xfrm>
          <a:prstGeom prst="rect">
            <a:avLst/>
          </a:prstGeom>
        </p:spPr>
      </p:pic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92605"/>
            <a:ext cx="5415915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3 上午11.28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" y="1691005"/>
            <a:ext cx="5267960" cy="4352925"/>
          </a:xfrm>
          <a:prstGeom prst="rect">
            <a:avLst/>
          </a:prstGeom>
        </p:spPr>
      </p:pic>
      <p:pic>
        <p:nvPicPr>
          <p:cNvPr id="3" name="Picture 2" descr="截屏2021-04-14 上午9.1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160" y="1691005"/>
            <a:ext cx="5307330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Picture 10" descr="截屏2021-04-15 上午11.51.14"/>
          <p:cNvPicPr>
            <a:picLocks noChangeAspect="1"/>
          </p:cNvPicPr>
          <p:nvPr/>
        </p:nvPicPr>
        <p:blipFill>
          <a:blip r:embed="rId2"/>
          <a:srcRect l="1170" t="1127"/>
          <a:stretch>
            <a:fillRect/>
          </a:stretch>
        </p:blipFill>
        <p:spPr>
          <a:xfrm>
            <a:off x="838200" y="1511935"/>
            <a:ext cx="6169660" cy="5015865"/>
          </a:xfrm>
          <a:prstGeom prst="rect">
            <a:avLst/>
          </a:prstGeom>
        </p:spPr>
      </p:pic>
      <p:pic>
        <p:nvPicPr>
          <p:cNvPr id="12" name="Picture 11" descr="截屏2021-04-15 上午11.52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70" y="1834515"/>
            <a:ext cx="27051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2020.03.23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free energy loss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27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1825625"/>
            <a:ext cx="5399405" cy="4230370"/>
          </a:xfrm>
          <a:prstGeom prst="rect">
            <a:avLst/>
          </a:prstGeom>
        </p:spPr>
      </p:pic>
      <p:pic>
        <p:nvPicPr>
          <p:cNvPr id="3" name="Picture 2" descr="截屏2021-03-22 下午4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757680"/>
            <a:ext cx="5635625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</a:t>
                </a:r>
                <a:r>
                  <a:rPr lang="zh-CN" altLang="en-US"/>
                  <a:t>：</a:t>
                </a:r>
                <a:r>
                  <a:rPr lang="en-US" altLang="zh-CN"/>
                  <a:t>T = 1/20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3 上午11.2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792605"/>
            <a:ext cx="5415915" cy="4436745"/>
          </a:xfrm>
          <a:prstGeom prst="rect">
            <a:avLst/>
          </a:prstGeom>
        </p:spPr>
      </p:pic>
      <p:pic>
        <p:nvPicPr>
          <p:cNvPr id="3" name="Picture 2" descr="截屏2021-04-14 上午9.20.23"/>
          <p:cNvPicPr>
            <a:picLocks noChangeAspect="1"/>
          </p:cNvPicPr>
          <p:nvPr/>
        </p:nvPicPr>
        <p:blipFill>
          <a:blip r:embed="rId3"/>
          <a:srcRect b="1632"/>
          <a:stretch>
            <a:fillRect/>
          </a:stretch>
        </p:blipFill>
        <p:spPr>
          <a:xfrm>
            <a:off x="6188710" y="1792605"/>
            <a:ext cx="5615940" cy="44405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1745615"/>
            <a:ext cx="5316220" cy="42506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3 下午12.31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1691005"/>
            <a:ext cx="5452745" cy="4359910"/>
          </a:xfrm>
          <a:prstGeom prst="rect">
            <a:avLst/>
          </a:prstGeom>
        </p:spPr>
      </p:pic>
      <p:pic>
        <p:nvPicPr>
          <p:cNvPr id="4" name="Picture 3" descr="截屏2021-04-14 上午11.57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80" y="1597660"/>
            <a:ext cx="568134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 : T = 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3 下午12.32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910080"/>
            <a:ext cx="5316220" cy="4250690"/>
          </a:xfrm>
          <a:prstGeom prst="rect">
            <a:avLst/>
          </a:prstGeom>
        </p:spPr>
      </p:pic>
      <p:pic>
        <p:nvPicPr>
          <p:cNvPr id="4" name="Picture 3" descr="截屏2021-04-14 上午11.56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910080"/>
            <a:ext cx="5312410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13 下午1.21.21"/>
          <p:cNvPicPr>
            <a:picLocks noChangeAspect="1"/>
          </p:cNvPicPr>
          <p:nvPr/>
        </p:nvPicPr>
        <p:blipFill>
          <a:blip r:embed="rId2"/>
          <a:srcRect t="1555"/>
          <a:stretch>
            <a:fillRect/>
          </a:stretch>
        </p:blipFill>
        <p:spPr>
          <a:xfrm>
            <a:off x="942975" y="1870710"/>
            <a:ext cx="5346065" cy="4196080"/>
          </a:xfrm>
          <a:prstGeom prst="rect">
            <a:avLst/>
          </a:prstGeom>
        </p:spPr>
      </p:pic>
      <p:pic>
        <p:nvPicPr>
          <p:cNvPr id="8" name="Picture 7" descr="截屏2021-04-13 下午2.08.45"/>
          <p:cNvPicPr>
            <a:picLocks noChangeAspect="1"/>
          </p:cNvPicPr>
          <p:nvPr/>
        </p:nvPicPr>
        <p:blipFill>
          <a:blip r:embed="rId3"/>
          <a:srcRect l="1040"/>
          <a:stretch>
            <a:fillRect/>
          </a:stretch>
        </p:blipFill>
        <p:spPr>
          <a:xfrm>
            <a:off x="7701280" y="223520"/>
            <a:ext cx="4112260" cy="3312160"/>
          </a:xfrm>
          <a:prstGeom prst="rect">
            <a:avLst/>
          </a:prstGeom>
        </p:spPr>
      </p:pic>
      <p:pic>
        <p:nvPicPr>
          <p:cNvPr id="9" name="Picture 8" descr="截屏2021-04-13 下午2.10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3535680"/>
            <a:ext cx="4148927" cy="327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1/T1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4 上午9.28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1884045"/>
            <a:ext cx="5664200" cy="4466590"/>
          </a:xfrm>
          <a:prstGeom prst="rect">
            <a:avLst/>
          </a:prstGeom>
        </p:spPr>
      </p:pic>
      <p:pic>
        <p:nvPicPr>
          <p:cNvPr id="4" name="Picture 3" descr="截屏2021-04-14 上午9.30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3485515"/>
            <a:ext cx="4300220" cy="3429000"/>
          </a:xfrm>
          <a:prstGeom prst="rect">
            <a:avLst/>
          </a:prstGeom>
        </p:spPr>
      </p:pic>
      <p:pic>
        <p:nvPicPr>
          <p:cNvPr id="5" name="Picture 4" descr="截屏2021-04-14 上午9.31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116205"/>
            <a:ext cx="429958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E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9 上午10.3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840230"/>
            <a:ext cx="5946775" cy="4700270"/>
          </a:xfrm>
          <a:prstGeom prst="rect">
            <a:avLst/>
          </a:prstGeom>
        </p:spPr>
      </p:pic>
      <p:pic>
        <p:nvPicPr>
          <p:cNvPr id="8" name="Picture 7" descr="截屏2021-04-19 上午11.00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35" y="1937385"/>
            <a:ext cx="5390515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E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1.08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80" y="1435100"/>
            <a:ext cx="6332855" cy="5057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10" name="Picture 9" descr="截屏2021-04-19 上午10.12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" y="1546860"/>
            <a:ext cx="6163310" cy="4921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9 上午10.32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1764030"/>
            <a:ext cx="6113145" cy="4841875"/>
          </a:xfrm>
          <a:prstGeom prst="rect">
            <a:avLst/>
          </a:prstGeom>
        </p:spPr>
      </p:pic>
      <p:pic>
        <p:nvPicPr>
          <p:cNvPr id="5" name="Picture 4" descr="截屏2021-04-19 上午11.02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047240"/>
            <a:ext cx="5431155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30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598930"/>
            <a:ext cx="619442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9 上午11.06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85" y="1367790"/>
            <a:ext cx="6043930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Picture 5" descr="截屏2021-04-19 上午10.00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35" y="86995"/>
            <a:ext cx="5641340" cy="4425315"/>
          </a:xfrm>
          <a:prstGeom prst="rect">
            <a:avLst/>
          </a:prstGeom>
        </p:spPr>
      </p:pic>
      <p:pic>
        <p:nvPicPr>
          <p:cNvPr id="7" name="Picture 6" descr="截屏2021-04-19 上午10.14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2155190"/>
            <a:ext cx="574167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9 上午10.38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1691005"/>
            <a:ext cx="6210935" cy="4908550"/>
          </a:xfrm>
          <a:prstGeom prst="rect">
            <a:avLst/>
          </a:prstGeom>
        </p:spPr>
      </p:pic>
      <p:pic>
        <p:nvPicPr>
          <p:cNvPr id="4" name="Picture 3" descr="截屏2021-04-19 上午10.49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1868170"/>
            <a:ext cx="559879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19 上午11.09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1574165"/>
            <a:ext cx="6464300" cy="51619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0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1514475"/>
            <a:ext cx="6048375" cy="4926965"/>
          </a:xfrm>
          <a:prstGeom prst="rect">
            <a:avLst/>
          </a:prstGeom>
        </p:spPr>
      </p:pic>
      <p:pic>
        <p:nvPicPr>
          <p:cNvPr id="5" name="Picture 4" descr="截屏2021-04-20 下午1.2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5" y="1514475"/>
            <a:ext cx="5833745" cy="4820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2020-04-20</a:t>
            </a:r>
            <a:endParaRPr lang="en-US"/>
          </a:p>
        </p:txBody>
      </p:sp>
      <p:pic>
        <p:nvPicPr>
          <p:cNvPr id="4" name="Picture 3" descr="截屏2021-04-20 下午1.2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1520825"/>
            <a:ext cx="6013450" cy="4739640"/>
          </a:xfrm>
          <a:prstGeom prst="rect">
            <a:avLst/>
          </a:prstGeom>
        </p:spPr>
      </p:pic>
      <p:pic>
        <p:nvPicPr>
          <p:cNvPr id="6" name="Picture 5" descr="截屏2021-04-20 下午1.45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930" y="1492250"/>
            <a:ext cx="5906135" cy="48406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4-19 上午10.0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5" y="145415"/>
            <a:ext cx="4337050" cy="3456940"/>
          </a:xfrm>
          <a:prstGeom prst="rect">
            <a:avLst/>
          </a:prstGeom>
        </p:spPr>
      </p:pic>
      <p:pic>
        <p:nvPicPr>
          <p:cNvPr id="3" name="Picture 2" descr="截屏2021-04-20 下午1.48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475740"/>
            <a:ext cx="626808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20 下午1.56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1858645"/>
            <a:ext cx="6434455" cy="5009515"/>
          </a:xfrm>
          <a:prstGeom prst="rect">
            <a:avLst/>
          </a:prstGeom>
        </p:spPr>
      </p:pic>
      <p:pic>
        <p:nvPicPr>
          <p:cNvPr id="4" name="Picture 3" descr="截屏2021-04-20 下午1.57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0" y="2199005"/>
            <a:ext cx="5560060" cy="43287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Picture 6" descr="截屏2021-04-20 下午2.06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1939290"/>
            <a:ext cx="5734050" cy="4429125"/>
          </a:xfrm>
          <a:prstGeom prst="rect">
            <a:avLst/>
          </a:prstGeom>
        </p:spPr>
      </p:pic>
      <p:pic>
        <p:nvPicPr>
          <p:cNvPr id="8" name="Picture 7" descr="截屏2021-04-20 下午2.07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939290"/>
            <a:ext cx="5734685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Full ED : L = 10, PBC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Energy spectrum: FED and cMPO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WPS 演示</Application>
  <PresentationFormat>Widescreen</PresentationFormat>
  <Paragraphs>97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Arial</vt:lpstr>
      <vt:lpstr>方正书宋_GBK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Office Theme</vt:lpstr>
      <vt:lpstr>cmpo running notes</vt:lpstr>
      <vt:lpstr>2020.03.23 : , free energy loss </vt:lpstr>
      <vt:lpstr>, &lt; sx &gt;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theoretical solutions)</vt:lpstr>
      <vt:lpstr>g = 1.0， : X(iwn)</vt:lpstr>
      <vt:lpstr>PowerPoint 演示文稿</vt:lpstr>
      <vt:lpstr>g = 1.0， : Im X(w) ：T = 1/20</vt:lpstr>
      <vt:lpstr>g = 1.0， : Im X(w) ：T = 1/20</vt:lpstr>
      <vt:lpstr>g = 1.0， : Im X(w) ：T = 1/20</vt:lpstr>
      <vt:lpstr>g = 1.0， : Im X(w) ：T = 1/20</vt:lpstr>
      <vt:lpstr>g = 1.0， : Im X(w) : T = 1</vt:lpstr>
      <vt:lpstr>g = 1.0， : Im X(w) : T = 1</vt:lpstr>
      <vt:lpstr>g = 1.0， : Im X(w) : T = 1</vt:lpstr>
      <vt:lpstr>g = 1.0， : 1/T1</vt:lpstr>
      <vt:lpstr>g = 1.0， : 1/T1</vt:lpstr>
      <vt:lpstr>g = 1.0， : E</vt:lpstr>
      <vt:lpstr>g = 1.0， : E</vt:lpstr>
      <vt:lpstr>g = 0.1, </vt:lpstr>
      <vt:lpstr>g = 0.1, </vt:lpstr>
      <vt:lpstr>g = 0.1, </vt:lpstr>
      <vt:lpstr>g = 2.0, </vt:lpstr>
      <vt:lpstr>g = 2.0, </vt:lpstr>
      <vt:lpstr>g = 2.0, </vt:lpstr>
      <vt:lpstr>2020-04-20</vt:lpstr>
      <vt:lpstr>2020-04-20</vt:lpstr>
      <vt:lpstr>g = 0.1, </vt:lpstr>
      <vt:lpstr>g = 2.0, </vt:lpstr>
      <vt:lpstr>g = 2.0, </vt:lpstr>
      <vt:lpstr>Full ED : L = 10, PBC </vt:lpstr>
      <vt:lpstr>Full ED : L = 10, PBC </vt:lpstr>
      <vt:lpstr>Full ED : L = 10, PBC </vt:lpstr>
      <vt:lpstr>Full ED : L = 10, PBC </vt:lpstr>
      <vt:lpstr>Energy spectrum: FED and cMPO </vt:lpstr>
      <vt:lpstr>Energy spectrum: FED and cMPO </vt:lpstr>
      <vt:lpstr>Energy spectrum: FED and cMPO </vt:lpstr>
      <vt:lpstr>Energy spectrum: FED and cMPO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99</cp:revision>
  <dcterms:created xsi:type="dcterms:W3CDTF">2021-06-28T04:56:39Z</dcterms:created>
  <dcterms:modified xsi:type="dcterms:W3CDTF">2021-06-28T04:56:39Z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